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008000"/>
    <a:srgbClr val="008080"/>
    <a:srgbClr val="0000FF"/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46" d="100"/>
          <a:sy n="46" d="100"/>
        </p:scale>
        <p:origin x="2098" y="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CB26-F3BD-7BA7-04AA-782DDB394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322992-F62E-F016-7EE8-740FE75408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712B1-BCBF-3824-9AE9-4E025596E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15FE-64CF-45DA-BDEC-7AB257E05642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F4541-FD71-89A2-DB0E-31AA7A808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C9CDA-F3BE-4C0E-9FF8-1A13B7890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C182-09D8-4AF6-BC82-CBEF19604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12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98BCD-00C2-C74C-D6DE-A8E35E22C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77AC36-6807-688D-C335-043C541899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3DE19-DDB9-406A-CE68-C0DB0E1A3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15FE-64CF-45DA-BDEC-7AB257E05642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ABC01-474A-3FEA-C3BE-DEE7FE087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4750-3689-5FF8-F52E-09CB8DE88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C182-09D8-4AF6-BC82-CBEF19604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3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7E16C3-D7EC-87E3-91BE-BF839CEE36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DEA864-83D2-FD08-2B0B-C701D12BC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A719A-41A1-7C1C-629F-3D938917E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15FE-64CF-45DA-BDEC-7AB257E05642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4D6B5-5E74-22E5-8A2D-2463D71A9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B79DC7-1B47-2C2C-AECD-99A90FD75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C182-09D8-4AF6-BC82-CBEF19604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10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DB529-323F-E522-FF56-BA0BFF52A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0B991-F77D-9C06-319D-1B12A014F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7F8A3-6AB2-01A3-EE16-2178EE16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15FE-64CF-45DA-BDEC-7AB257E05642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64F62-9C7B-EE2F-2D75-4027651ED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B17E1-497E-27FD-782E-9D1A7EBDE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C182-09D8-4AF6-BC82-CBEF19604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3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707C2-0C55-AE29-BEE8-7BD884363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107266-FDBC-3DEF-3C55-FAC181472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BDE25-5720-0D5C-4C2A-0EA01A89A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15FE-64CF-45DA-BDEC-7AB257E05642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0593F-18A9-CEB3-7D4B-EF7B12387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446C7-CDD5-EC77-C2C9-90F065FFE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C182-09D8-4AF6-BC82-CBEF19604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4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5896B-62DC-55B3-8C0B-13F71B219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3B0B6-0BB6-6DB9-D2FE-D0D03C391A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76F784-5880-BD8A-3E33-52D45B126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4889F-506F-984E-AFC1-C952F7368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15FE-64CF-45DA-BDEC-7AB257E05642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87A43B-F71B-A9E6-BA9F-0B620A108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A4A94-430C-91B4-60F5-B27E907B3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C182-09D8-4AF6-BC82-CBEF19604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9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40CF3-68B3-3B53-82AE-B2F2DF329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8C9A2-3192-3731-098F-FAD6DE426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640A2-013A-14F8-042F-2AA20B123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D1F154-1899-2DD2-357F-266219C2B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8B72B9-97A8-0489-F93C-60B4CB1D97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49287F-8807-D42C-AFB0-A4712E80F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15FE-64CF-45DA-BDEC-7AB257E05642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FC5FAA-488A-E177-5314-6144D3D1C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DA509F-851F-7C86-1C0B-180DF0E0B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C182-09D8-4AF6-BC82-CBEF19604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2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8CDD-8278-4FCD-F12B-3F74E680C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734C87-11CE-23C2-5641-DBA57FE60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15FE-64CF-45DA-BDEC-7AB257E05642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E79E9-9E4D-304A-6543-1A5A03C03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1E0F37-39BA-FF48-AF10-D2CCD8C8C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C182-09D8-4AF6-BC82-CBEF19604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5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235260-36DA-6005-FC85-C7C23B30F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15FE-64CF-45DA-BDEC-7AB257E05642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2E80C6-3D3B-BEB6-84FE-2DE70D4C5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382D51-CE28-E767-8196-239AF1B3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C182-09D8-4AF6-BC82-CBEF19604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1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FF4F0-FFBA-409D-0604-54A5F26B2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A5851-3AE7-3D5B-D0D0-C5D7102F5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3B42B4-745A-6FE7-76F7-E56069F2E9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021CF-5130-21B9-AE4B-689C1D8F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15FE-64CF-45DA-BDEC-7AB257E05642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2E4C8-FCF6-BC54-4BB2-14209BD2A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C11673-C92E-75B2-7F0A-63EC44CC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C182-09D8-4AF6-BC82-CBEF19604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47B30-A704-4866-6DF5-430DB06FE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3ACC2F-27A9-A111-81E9-F80D724A82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1B7A0-35FA-0B2E-6197-D05588AA4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6AAE8E-3E6C-75A2-DC78-5DBFF59E3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15FE-64CF-45DA-BDEC-7AB257E05642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B4DFB1-0045-79D2-83F0-939C9E8C1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FA165E-88CD-8FE5-9D91-6397C204D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C182-09D8-4AF6-BC82-CBEF19604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73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7B6141-FD11-5C3D-B6BA-97F904E8E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D8EF0B-132B-DC1F-A0BD-294DD0706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2B8B1-B12D-D1A9-A26C-6649844CEA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F15FE-64CF-45DA-BDEC-7AB257E05642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1DEA1-26C2-16E0-351C-19489654EB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9312E-C594-E01F-4093-27A4AE625D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FC182-09D8-4AF6-BC82-CBEF19604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2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egateway.com/passage/?search=Philippians+4:8&amp;version=KJ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6EF8F-230D-1602-8F3F-2A269BB6A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280911"/>
          </a:xfrm>
        </p:spPr>
        <p:txBody>
          <a:bodyPr>
            <a:normAutofit/>
          </a:bodyPr>
          <a:lstStyle/>
          <a:p>
            <a:pPr marL="0" marR="0" hangingPunct="0"/>
            <a:r>
              <a:rPr lang="en-US" sz="7200" kern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What’s in your bucket?</a:t>
            </a:r>
            <a:br>
              <a:rPr lang="en-US" sz="6000" kern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4000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6000" kern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Matt 15: 3 &amp; 7-11</a:t>
            </a:r>
            <a:br>
              <a:rPr lang="en-US" sz="4000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696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15823-BC8D-FB9A-5030-E1F659D34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5" y="698269"/>
            <a:ext cx="11238808" cy="5478694"/>
          </a:xfrm>
        </p:spPr>
        <p:txBody>
          <a:bodyPr/>
          <a:lstStyle/>
          <a:p>
            <a:pPr marL="0" marR="0" hangingPunct="0">
              <a:buNone/>
            </a:pPr>
            <a:r>
              <a:rPr lang="en-US" sz="4000" kern="1400" dirty="0">
                <a:solidFill>
                  <a:srgbClr val="98480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Did you ever smash you finger or thumb?</a:t>
            </a:r>
            <a:endParaRPr lang="en-US" sz="40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hangingPunct="0">
              <a:buNone/>
            </a:pPr>
            <a:r>
              <a:rPr lang="en-US" sz="4000" kern="1400" dirty="0">
                <a:solidFill>
                  <a:srgbClr val="98480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4000" kern="14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did you say? </a:t>
            </a:r>
          </a:p>
          <a:p>
            <a:pPr marL="0" marR="0" hangingPunct="0">
              <a:buNone/>
            </a:pPr>
            <a:endParaRPr lang="en-US" sz="40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hangingPunct="0">
              <a:buNone/>
            </a:pPr>
            <a:r>
              <a:rPr lang="en-US" sz="4000" kern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People use phrases when they say something like </a:t>
            </a:r>
            <a:endParaRPr lang="en-US" sz="40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hangingPunct="0">
              <a:buNone/>
            </a:pPr>
            <a:r>
              <a:rPr lang="en-US" sz="4000" kern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That slipped, I don’t know what got into me, I didn’t mean to say that, </a:t>
            </a:r>
            <a:endParaRPr lang="en-US" sz="40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hangingPunct="0">
              <a:buNone/>
            </a:pPr>
            <a:r>
              <a:rPr lang="en-US" sz="4000" kern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pPr marL="0" marR="0" indent="0" hangingPunct="0">
              <a:buNone/>
            </a:pPr>
            <a:r>
              <a:rPr lang="en-US" sz="4000" kern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4000" kern="1400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Yes,</a:t>
            </a:r>
            <a:r>
              <a:rPr lang="en-US" sz="4000" kern="1400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kern="1400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did!</a:t>
            </a:r>
            <a:endParaRPr lang="en-US" sz="40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9360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B7493C97-E883-F215-CC92-187F3FBF098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65265"/>
            <a:ext cx="5181599" cy="5611698"/>
          </a:xfr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06F9C930-4301-EBE7-5379-EBC53DEB0E9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65265"/>
            <a:ext cx="5181600" cy="5611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5753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69EBACD-9934-CF42-ADAE-8589A86EB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429" y="548640"/>
            <a:ext cx="11283142" cy="5628323"/>
          </a:xfrm>
        </p:spPr>
        <p:txBody>
          <a:bodyPr>
            <a:noAutofit/>
          </a:bodyPr>
          <a:lstStyle/>
          <a:p>
            <a:pPr marL="0" marR="0" hangingPunct="0">
              <a:buNone/>
            </a:pPr>
            <a:r>
              <a:rPr lang="en-US" sz="4000" kern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Mark 7: 1-23</a:t>
            </a:r>
            <a:endParaRPr lang="en-US" sz="40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hangingPunct="0">
              <a:buNone/>
            </a:pPr>
            <a:r>
              <a:rPr lang="en-US" sz="4000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Jews Tradition concerned clean hands, not so much the heart</a:t>
            </a:r>
          </a:p>
          <a:p>
            <a:pPr marL="0" marR="0" hangingPunct="0">
              <a:buNone/>
            </a:pPr>
            <a:endParaRPr lang="en-US" sz="40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hangingPunct="0">
              <a:buNone/>
            </a:pPr>
            <a:r>
              <a:rPr lang="en-US" sz="4000" u="sng" kern="14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Philippians 4:8</a:t>
            </a:r>
            <a:br>
              <a:rPr lang="en-US" sz="4000" kern="14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000" kern="14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Finally, brethren, whatsoever things are true,</a:t>
            </a:r>
          </a:p>
          <a:p>
            <a:pPr marL="0" marR="0" hangingPunct="0">
              <a:buNone/>
            </a:pPr>
            <a:r>
              <a:rPr lang="en-US" sz="4000" kern="14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 </a:t>
            </a:r>
            <a:endParaRPr lang="en-US" sz="40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hangingPunct="0">
              <a:buNone/>
            </a:pPr>
            <a:r>
              <a:rPr lang="en-US" sz="4000" kern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James 3: 8-17 </a:t>
            </a:r>
            <a:r>
              <a:rPr lang="en-US" sz="4000" kern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one can tame the tongue</a:t>
            </a:r>
            <a:r>
              <a:rPr lang="en-US" sz="4000" kern="1400" dirty="0"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40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hangingPunc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409417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22DAE-E46B-A6D2-C7B7-290B3CBDF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143" y="631767"/>
            <a:ext cx="11122428" cy="5545196"/>
          </a:xfrm>
        </p:spPr>
        <p:txBody>
          <a:bodyPr/>
          <a:lstStyle/>
          <a:p>
            <a:pPr marL="0" hangingPunct="0">
              <a:buNone/>
              <a:defRPr/>
            </a:pPr>
            <a:r>
              <a:rPr lang="en-US" sz="4000" kern="1400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only thing that comes out of us is what we put in </a:t>
            </a:r>
            <a:endParaRPr lang="en-US" sz="4000" kern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-22860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4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Remember the bucket of milk !!</a:t>
            </a:r>
          </a:p>
          <a:p>
            <a:pPr marL="0" marR="0" lvl="0" indent="-22860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4000" b="0" i="0" u="none" strike="noStrike" kern="14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-22860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4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Eph 4:29 </a:t>
            </a:r>
            <a:r>
              <a:rPr kumimoji="0" lang="en-US" sz="4000" b="0" i="0" u="none" strike="noStrike" kern="14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NLT, </a:t>
            </a:r>
            <a:r>
              <a:rPr kumimoji="0" lang="en-US" sz="4000" b="0" i="0" u="none" strike="noStrike" kern="14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Don’t use foul or abusive language. </a:t>
            </a:r>
          </a:p>
          <a:p>
            <a:pPr marL="0" marR="0" lvl="0" indent="-22860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4000" b="0" i="0" u="none" strike="noStrike" kern="14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-22860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4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Eph 5: 3-5 </a:t>
            </a:r>
            <a:r>
              <a:rPr kumimoji="0" lang="en-US" sz="4000" b="0" i="0" u="none" strike="noStrike" kern="14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NKJV</a:t>
            </a:r>
            <a:r>
              <a:rPr kumimoji="0" lang="en-US" sz="4000" b="0" i="0" u="none" strike="noStrike" kern="14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4000" b="0" i="0" u="none" strike="noStrike" kern="14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But fornication and all uncleanness or covetousness, let it not even be named among you, as is fitting for saints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7992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B32E7-4F27-519F-346D-678754BD0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8516"/>
            <a:ext cx="10515600" cy="5578447"/>
          </a:xfrm>
        </p:spPr>
        <p:txBody>
          <a:bodyPr/>
          <a:lstStyle/>
          <a:p>
            <a:pPr marL="0" marR="0" hangingPunct="0">
              <a:buNone/>
            </a:pPr>
            <a:r>
              <a:rPr lang="en-US" sz="4000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mentioned about our language but what about the use of "SLANG“</a:t>
            </a:r>
          </a:p>
          <a:p>
            <a:pPr marL="0" marR="0" hangingPunct="0">
              <a:buNone/>
            </a:pPr>
            <a:endParaRPr lang="en-US" sz="40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hangingPunct="0">
              <a:spcBef>
                <a:spcPts val="100"/>
              </a:spcBef>
              <a:buNone/>
            </a:pPr>
            <a:r>
              <a:rPr lang="en-US" sz="4000" kern="1400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Definition of Slang,</a:t>
            </a:r>
            <a:r>
              <a:rPr lang="en-US" sz="4000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Websters dictionary, an informal nonstandard vocabulary composed typically of</a:t>
            </a:r>
            <a:r>
              <a:rPr lang="en-US" sz="40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4000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coinages, arbitrarily changed words, and extravagant, forced, or</a:t>
            </a:r>
            <a:r>
              <a:rPr lang="en-US" sz="4000" b="1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kern="1400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facetious </a:t>
            </a:r>
            <a:r>
              <a:rPr lang="en-US" sz="4000" kern="1400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4000" kern="1400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joking or jesting often inappropriately</a:t>
            </a:r>
            <a:r>
              <a:rPr lang="en-US" sz="4000" kern="1400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4000" kern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figures of speech</a:t>
            </a:r>
            <a:endParaRPr lang="en-US" sz="40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6679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949EC4-3843-B377-E181-4C62D57B7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5628323"/>
          </a:xfrm>
        </p:spPr>
        <p:txBody>
          <a:bodyPr/>
          <a:lstStyle/>
          <a:p>
            <a:pPr marL="0" marR="0" hangingPunct="0">
              <a:buNone/>
            </a:pPr>
            <a:endParaRPr lang="en-US" sz="40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hangingPunct="0">
              <a:buNone/>
            </a:pPr>
            <a:r>
              <a:rPr lang="en-US" sz="4000" kern="1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Slang words are derivatives </a:t>
            </a:r>
          </a:p>
          <a:p>
            <a:pPr marL="0" marR="0" hangingPunct="0">
              <a:buNone/>
            </a:pPr>
            <a:r>
              <a:rPr lang="en-US" sz="40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Websters: </a:t>
            </a:r>
            <a:r>
              <a:rPr lang="en-US" sz="4000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word formed from another word </a:t>
            </a:r>
            <a:br>
              <a:rPr lang="en-US" sz="4000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000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(example) The word “childish” is a derivative of “child.” </a:t>
            </a:r>
          </a:p>
          <a:p>
            <a:pPr marL="0" marR="0" hangingPunct="0">
              <a:buNone/>
            </a:pPr>
            <a:r>
              <a:rPr lang="en-US" sz="4000" kern="1400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Some slang words are not a problem (see above word) </a:t>
            </a:r>
            <a:r>
              <a:rPr lang="en-US" sz="4000" kern="1400" dirty="0"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others might be questionable and in the case of some other words VERY QUESTIONABLE</a:t>
            </a:r>
            <a:r>
              <a:rPr lang="en-US" sz="4000" kern="1400" dirty="0">
                <a:solidFill>
                  <a:srgbClr val="0033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40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3516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71FC0-566F-729D-9D5C-1E5AE5E01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8886"/>
            <a:ext cx="10515600" cy="59020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kern="1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Don’t think so go to a library or on the internet and look up</a:t>
            </a:r>
            <a:r>
              <a:rPr lang="en-US" sz="40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b="1" u="sng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URBAN Dictionary </a:t>
            </a:r>
            <a:r>
              <a:rPr lang="en-US" sz="4000" kern="1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look up these words, a normal part of everyday language</a:t>
            </a:r>
            <a:endParaRPr lang="en-US" sz="4000" b="1" u="sng" kern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rgbClr val="008000"/>
                </a:solidFill>
              </a:rPr>
              <a:t>Heck 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800080"/>
                </a:solidFill>
              </a:rPr>
              <a:t>Gosh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FF9900"/>
                </a:solidFill>
              </a:rPr>
              <a:t>Darn it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C00000"/>
                </a:solidFill>
              </a:rPr>
              <a:t>Shoot </a:t>
            </a:r>
          </a:p>
          <a:p>
            <a:pPr marL="0" indent="0">
              <a:buNone/>
            </a:pPr>
            <a:r>
              <a:rPr lang="en-US" sz="4000" dirty="0"/>
              <a:t>Dog gone it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accent2">
                    <a:lumMod val="50000"/>
                  </a:schemeClr>
                </a:solidFill>
              </a:rPr>
              <a:t>Crap	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747C9F-DFAF-8017-F052-E2FE3C204660}"/>
              </a:ext>
            </a:extLst>
          </p:cNvPr>
          <p:cNvSpPr txBox="1"/>
          <p:nvPr/>
        </p:nvSpPr>
        <p:spPr>
          <a:xfrm>
            <a:off x="3408218" y="5335260"/>
            <a:ext cx="832519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the emojis we use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🙂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721701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09F69-DB5F-D53A-D872-A87E21293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2015"/>
            <a:ext cx="10515600" cy="5644948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your Bucket of Life is knocked over </a:t>
            </a:r>
          </a:p>
          <a:p>
            <a:pPr marL="0" indent="0" algn="ctr">
              <a:buNone/>
            </a:pPr>
            <a:r>
              <a:rPr lang="en-US" sz="60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will spill out</a:t>
            </a:r>
          </a:p>
          <a:p>
            <a:pPr marL="0" indent="0" algn="ctr">
              <a:buNone/>
            </a:pPr>
            <a:r>
              <a:rPr lang="en-US" sz="8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8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filth?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1358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328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What’s in your bucket?  Matt 15: 3 &amp; 7-11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Owner</dc:creator>
  <cp:lastModifiedBy>Owner</cp:lastModifiedBy>
  <cp:revision>1</cp:revision>
  <dcterms:created xsi:type="dcterms:W3CDTF">2025-06-04T13:38:33Z</dcterms:created>
  <dcterms:modified xsi:type="dcterms:W3CDTF">2025-06-04T15:54:37Z</dcterms:modified>
</cp:coreProperties>
</file>